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2" r:id="rId5"/>
    <p:sldId id="259" r:id="rId6"/>
    <p:sldId id="266" r:id="rId7"/>
    <p:sldId id="260" r:id="rId8"/>
    <p:sldId id="261" r:id="rId9"/>
    <p:sldId id="267" r:id="rId10"/>
    <p:sldId id="276" r:id="rId11"/>
    <p:sldId id="262" r:id="rId12"/>
    <p:sldId id="268" r:id="rId13"/>
    <p:sldId id="263" r:id="rId14"/>
    <p:sldId id="264" r:id="rId15"/>
    <p:sldId id="269" r:id="rId16"/>
    <p:sldId id="274" r:id="rId17"/>
    <p:sldId id="265" r:id="rId18"/>
    <p:sldId id="270" r:id="rId19"/>
    <p:sldId id="275" r:id="rId20"/>
    <p:sldId id="273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71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96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18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786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00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110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124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5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783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74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7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51D0F-623D-4E29-8028-5EB92DF00E48}" type="datetimeFigureOut">
              <a:rPr lang="ru-RU" smtClean="0"/>
              <a:t>20.10.2022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4D847-8034-44E8-8FF6-0906207D4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50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E51AD3-8916-4BE7-C94D-1A0CFFCAA5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AA7E65-5698-2169-EDA2-882F574B04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7FD258-33B2-6AF4-C99A-191C9BE7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88" y="8878"/>
            <a:ext cx="12237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05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E34245-70C0-BA56-AC2A-CCA8D4F3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" y="2046976"/>
            <a:ext cx="12192000" cy="226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8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E953C6-8C52-4BE7-2B83-9090F4012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1914313"/>
            <a:ext cx="10031225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0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226FBF-F530-C332-C0DB-3AC0F1AB8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85" y="0"/>
            <a:ext cx="9988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0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E8540C-498A-B44E-FB83-D93FDB32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36" y="1661896"/>
            <a:ext cx="3248478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29CE2B-99F4-4E4F-07CB-EA7E2802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07F98A-CA2C-D963-CE09-BC37B8AC4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25" y="452032"/>
            <a:ext cx="4839243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2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5018FA-71E7-5BC9-48CC-07C2EEE4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7" y="0"/>
            <a:ext cx="10783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6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B6B1CB-C157-C2D5-BD5B-E2E70A48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58" y="0"/>
            <a:ext cx="11299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7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F01604-7D21-1BCA-191C-A4F87785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04" y="804519"/>
            <a:ext cx="8354591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913127-2744-883F-77AE-AD63B09C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91" y="0"/>
            <a:ext cx="10964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34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BE3E99-DBF5-B233-5BC9-697ACD025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11" y="1162121"/>
            <a:ext cx="6668431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2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2BE792-B5BB-2288-070D-FEBCB8ACA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0"/>
            <a:ext cx="67245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84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80E514-B75F-E09E-3933-D597458C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49" y="2061023"/>
            <a:ext cx="11957051" cy="17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68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412A80-9B97-8D46-8A8E-AD06FF798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5964"/>
            <a:ext cx="12192000" cy="69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3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2C71FF3-9C6D-DB44-297D-81360499C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0"/>
            <a:ext cx="7424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17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E2FECF0-5BBA-51C1-36B8-9EC09791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74" y="111460"/>
            <a:ext cx="6306430" cy="22672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CEF383-7AF0-6D8E-33FA-90A6270FC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74" y="2481130"/>
            <a:ext cx="7125694" cy="24673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B5275A-2032-7ED6-A607-67F791BE7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74" y="5050853"/>
            <a:ext cx="430590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89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ECE6673-71F4-E399-E846-E7D53664B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60" y="1245925"/>
            <a:ext cx="104203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660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119BC9-D470-B7E0-7389-5335EE95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21" y="514349"/>
            <a:ext cx="8872051" cy="56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7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D97B7B4-31F8-5E75-7B79-B17B941E3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0"/>
            <a:ext cx="3797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71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D89DC80-D590-C824-7128-81E5C258C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1466850"/>
            <a:ext cx="10410825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46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2F4286-F9BB-B6BF-F2E2-B8D4A0A4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59" y="0"/>
            <a:ext cx="9975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97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0</Words>
  <Application>Microsoft Office PowerPoint</Application>
  <PresentationFormat>Широкоэкранный</PresentationFormat>
  <Paragraphs>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Eskendir E. Zharkynbek</dc:creator>
  <cp:lastModifiedBy>Eskendir E. Zharkynbek</cp:lastModifiedBy>
  <cp:revision>2</cp:revision>
  <dcterms:created xsi:type="dcterms:W3CDTF">2022-10-20T08:39:18Z</dcterms:created>
  <dcterms:modified xsi:type="dcterms:W3CDTF">2022-10-20T10:02:45Z</dcterms:modified>
</cp:coreProperties>
</file>